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7" r:id="rId2"/>
    <p:sldId id="308" r:id="rId3"/>
    <p:sldId id="313" r:id="rId4"/>
    <p:sldId id="309" r:id="rId5"/>
    <p:sldId id="310" r:id="rId6"/>
    <p:sldId id="311" r:id="rId7"/>
    <p:sldId id="312" r:id="rId8"/>
    <p:sldId id="288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/>
    <p:restoredTop sz="86387"/>
  </p:normalViewPr>
  <p:slideViewPr>
    <p:cSldViewPr snapToGrid="0" snapToObjects="1">
      <p:cViewPr varScale="1">
        <p:scale>
          <a:sx n="84" d="100"/>
          <a:sy n="84" d="100"/>
        </p:scale>
        <p:origin x="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3" descr="REDLEI_PPT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5763" y="6010912"/>
            <a:ext cx="1394519" cy="714102"/>
          </a:xfrm>
          <a:prstGeom prst="rect">
            <a:avLst/>
          </a:prstGeo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423" y="6010912"/>
            <a:ext cx="2140527" cy="863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3808" y="6010912"/>
            <a:ext cx="2010587" cy="782748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6010912"/>
            <a:ext cx="9144000" cy="84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4740" y="6010912"/>
            <a:ext cx="1394519" cy="714102"/>
          </a:xfrm>
          <a:prstGeom prst="rect">
            <a:avLst/>
          </a:prstGeom>
        </p:spPr>
      </p:pic>
      <p:pic>
        <p:nvPicPr>
          <p:cNvPr id="13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6010912"/>
            <a:ext cx="2140527" cy="8639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6573" y="6010912"/>
            <a:ext cx="2010587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-1344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Imagen 5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Imagen 4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 descr="REDLEI_PPT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REDLEI_PPT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599" y="2130425"/>
            <a:ext cx="8181474" cy="1470025"/>
          </a:xfrm>
        </p:spPr>
        <p:txBody>
          <a:bodyPr>
            <a:normAutofit fontScale="90000"/>
          </a:bodyPr>
          <a:lstStyle/>
          <a:p>
            <a:r>
              <a:rPr lang="es-ES" altLang="es-GT" b="1" dirty="0">
                <a:solidFill>
                  <a:srgbClr val="20A19E"/>
                </a:solidFill>
              </a:rPr>
              <a:t>Pedagogías efectivas para la lectoescritura en el primer ciclo en aulas multigrado de Honduras</a:t>
            </a:r>
            <a:endParaRPr lang="es-GT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Gloria Ulloa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Pedagógica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Nacional “Francisco Morazán”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10038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O" altLang="en-US" sz="4000" b="1" dirty="0">
                <a:solidFill>
                  <a:srgbClr val="20A19E"/>
                </a:solidFill>
              </a:rPr>
              <a:t>Problema/contexto</a:t>
            </a:r>
            <a:endParaRPr lang="es-GT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Escuelas Multigrados en Honduras.  </a:t>
            </a:r>
          </a:p>
          <a:p>
            <a:r>
              <a:rPr lang="es-CO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Enfoques de éxito en la enseñanza de la </a:t>
            </a:r>
            <a:r>
              <a:rPr lang="es-CO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Lecto</a:t>
            </a:r>
            <a:r>
              <a:rPr lang="es-CO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escritura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total de 26.227 centros, 4.576 son </a:t>
            </a:r>
            <a:r>
              <a:rPr lang="es-CO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unidocentes</a:t>
            </a:r>
            <a:r>
              <a:rPr lang="es-CO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2.661 </a:t>
            </a:r>
            <a:r>
              <a:rPr lang="es-CO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bidocentes</a:t>
            </a:r>
            <a:endParaRPr lang="es-CO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s-CO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3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GT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r>
              <a:rPr lang="es-GT" sz="4000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 y la educación de calidad / Evaluación en la educación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Programas de éxito en escuelas multigrados:  Colombia, Perú Chile y Uruguay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Fundación Escuela Nueva,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Oscar Mogollón, 2011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Patricia Ames 2006 y 2000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Pilar </a:t>
            </a:r>
            <a:r>
              <a:rPr lang="es-CO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Abós</a:t>
            </a: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Olivares, 2014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Escuelas Multigrados  en Honduras:  instituciones evaluadoras no las han identificado como tales (MIDEH/UMCE) (</a:t>
            </a:r>
            <a:r>
              <a:rPr lang="es-E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Díaz, 2008; Alas y Moncada, 2010; Angulo, Morera y Torres 2010 y Hernández 2004). </a:t>
            </a:r>
            <a:endParaRPr lang="es-CO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39731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1CEDF4-B36A-48AE-95BB-FB77559B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051560"/>
            <a:ext cx="8641080" cy="52882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s-CO" altLang="en-US" sz="4000" b="1" dirty="0">
                <a:solidFill>
                  <a:srgbClr val="20A19E"/>
                </a:solidFill>
              </a:rPr>
              <a:t>Objetivo de la investigación</a:t>
            </a:r>
            <a:endParaRPr lang="es-CO" altLang="en-US" sz="4000" dirty="0">
              <a:solidFill>
                <a:srgbClr val="20A19E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Conocer las estrategias de enseñanza de lecto escritura empleadas en escuelas multigrados con mejores índices (exitosas).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O" sz="4000" b="1" dirty="0">
                <a:solidFill>
                  <a:srgbClr val="20A19E"/>
                </a:solidFill>
              </a:rPr>
              <a:t>Investigación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Investigación Cualitativa.  Estudio de casos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O" sz="4000" b="1" dirty="0">
                <a:solidFill>
                  <a:srgbClr val="20A19E"/>
                </a:solidFill>
              </a:rPr>
              <a:t>Población y Muestra</a:t>
            </a: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 de datos MIDEH (2017)/UMCE 2017</a:t>
            </a: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escuelas multigrados de 18 departamentos de Honduras con mejores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resultados en primer ciclo en 2017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6A740-4B87-4498-B1C2-44930D4F1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701040"/>
            <a:ext cx="8610600" cy="492252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O" sz="5200" b="1" dirty="0">
                <a:solidFill>
                  <a:srgbClr val="20A19E"/>
                </a:solidFill>
              </a:rPr>
              <a:t>Recolección de datos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Revisión documental/ Observaciones de clase/ Entrevistas en profundidad/  Grupos focales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31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O" sz="5200" b="1" dirty="0">
                <a:solidFill>
                  <a:srgbClr val="20A19E"/>
                </a:solidFill>
              </a:rPr>
              <a:t>Organización de Datos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O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Tablas matrices/ codificación / categorización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31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CO" sz="5200" b="1" dirty="0">
                <a:solidFill>
                  <a:srgbClr val="20A19E"/>
                </a:solidFill>
              </a:rPr>
              <a:t>Análisis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Categoría por categoría o unidad de significado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Comparaciones constantes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Triangulaciones</a:t>
            </a:r>
          </a:p>
        </p:txBody>
      </p:sp>
    </p:spTree>
    <p:extLst>
      <p:ext uri="{BB962C8B-B14F-4D97-AF65-F5344CB8AC3E}">
        <p14:creationId xmlns:p14="http://schemas.microsoft.com/office/powerpoint/2010/main" val="39826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50520" y="868680"/>
            <a:ext cx="8458200" cy="48920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CO" altLang="en-US" sz="4000" b="1" dirty="0">
                <a:solidFill>
                  <a:srgbClr val="20A19E"/>
                </a:solidFill>
              </a:rPr>
              <a:t>¿Qué  se anticipa?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estrategias docentes exitosas  </a:t>
            </a:r>
          </a:p>
          <a:p>
            <a:pPr marL="0" indent="0" eaLnBrk="1" hangingPunct="1">
              <a:buNone/>
            </a:pPr>
            <a:endParaRPr lang="es-CO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s-CO" altLang="en-US" sz="4000" b="1" dirty="0">
                <a:solidFill>
                  <a:srgbClr val="20A19E"/>
                </a:solidFill>
              </a:rPr>
              <a:t>Impacto Anticipado</a:t>
            </a:r>
            <a:endParaRPr lang="es-CO" altLang="en-US" sz="4000" dirty="0">
              <a:solidFill>
                <a:srgbClr val="20A19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Proveer al sistema educativo nacional y regional más información sobre aulas multigrados.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Contribuir en un ámbito que en nuestro país ha sido muy poco investigado.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3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GT" sz="4000" b="1" dirty="0">
                <a:solidFill>
                  <a:srgbClr val="20A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</a:p>
        </p:txBody>
      </p:sp>
      <p:sp>
        <p:nvSpPr>
          <p:cNvPr id="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experiencias didácticas y analizar estrategias exitosas para la enseñanza de la lectoescritura</a:t>
            </a:r>
          </a:p>
          <a:p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5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8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Red para la Lectoescritura  INICIAL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Centroamérica y el Caribe </a:t>
            </a:r>
          </a:p>
          <a:p>
            <a:pPr algn="ctr"/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@redlei _CAC</a:t>
            </a: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307</Words>
  <Application>Microsoft Macintosh PowerPoint</Application>
  <PresentationFormat>On-screen Show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Pedagogías efectivas para la lectoescritura en el primer ciclo en aulas multigrado de Honduras</vt:lpstr>
      <vt:lpstr>Problema/contexto</vt:lpstr>
      <vt:lpstr>Antecedentes </vt:lpstr>
      <vt:lpstr>PowerPoint Presentation</vt:lpstr>
      <vt:lpstr>PowerPoint Presentation</vt:lpstr>
      <vt:lpstr>PowerPoint Presentation</vt:lpstr>
      <vt:lpstr>Conclusión 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175</cp:revision>
  <dcterms:created xsi:type="dcterms:W3CDTF">2018-05-09T18:17:23Z</dcterms:created>
  <dcterms:modified xsi:type="dcterms:W3CDTF">2018-08-29T19:14:09Z</dcterms:modified>
</cp:coreProperties>
</file>