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06" r:id="rId2"/>
    <p:sldId id="318" r:id="rId3"/>
    <p:sldId id="311" r:id="rId4"/>
    <p:sldId id="313" r:id="rId5"/>
    <p:sldId id="315" r:id="rId6"/>
    <p:sldId id="288" r:id="rId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FFE"/>
    <a:srgbClr val="B9B9B9"/>
    <a:srgbClr val="20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79581" autoAdjust="0"/>
  </p:normalViewPr>
  <p:slideViewPr>
    <p:cSldViewPr snapToGrid="0" snapToObjects="1">
      <p:cViewPr varScale="1">
        <p:scale>
          <a:sx n="77" d="100"/>
          <a:sy n="77" d="100"/>
        </p:scale>
        <p:origin x="9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6CF8-CA01-4A4A-A945-943C9AAB19E4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427E-A6C0-624B-8E7B-DC6609A7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9A43-9A3D-614E-8090-306BAB12064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208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200" dirty="0"/>
              <a:t>Los objetivos de atención varían según dos rangos de edad (UNESCO 2013):   Inicial (salud y bienestar), Preescolar (educación)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200" dirty="0"/>
              <a:t>La educación inicial es requerida para la transformación (</a:t>
            </a:r>
            <a:r>
              <a:rPr lang="es-ES" sz="1200" dirty="0" err="1"/>
              <a:t>Cabrol</a:t>
            </a:r>
            <a:r>
              <a:rPr lang="es-ES" sz="1200" dirty="0"/>
              <a:t> y </a:t>
            </a:r>
            <a:r>
              <a:rPr lang="es-ES" sz="1200" dirty="0" err="1"/>
              <a:t>Szekely</a:t>
            </a:r>
            <a:r>
              <a:rPr lang="es-ES" sz="1200" dirty="0"/>
              <a:t>, 2012).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200" dirty="0"/>
              <a:t>Lectoescritura: Capacidades sociocognitivas y  transición a primer grado y a futuro (Estado de la Nación, 2017).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Vamos</a:t>
            </a:r>
            <a:r>
              <a:rPr lang="en-US" dirty="0"/>
              <a:t> 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6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Vamos</a:t>
            </a:r>
            <a:r>
              <a:rPr lang="en-US" dirty="0"/>
              <a:t> 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Vamos</a:t>
            </a:r>
            <a:r>
              <a:rPr lang="en-US" dirty="0"/>
              <a:t> 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8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0BDD-40D7-442B-9840-950C0289E03C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60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86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0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94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64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8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23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2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51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7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6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1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1814"/>
            <a:ext cx="7772400" cy="175260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20A19E"/>
                </a:solidFill>
                <a:latin typeface="Arial"/>
                <a:cs typeface="Arial"/>
              </a:rPr>
              <a:t>Estado del arte de la educación preprimaria (inicial y preescolar) en el aprendizaje de la lectoescritura en Costa 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Mónica Castillo</a:t>
            </a:r>
          </a:p>
          <a:p>
            <a:r>
              <a:rPr lang="en-US" sz="28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Coordinación</a:t>
            </a:r>
            <a:r>
              <a:rPr lang="en-US" sz="28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Educativa</a:t>
            </a:r>
            <a:r>
              <a:rPr lang="en-US" sz="28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y Cultural </a:t>
            </a:r>
            <a:r>
              <a:rPr lang="en-US" sz="28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Centroamericana</a:t>
            </a:r>
            <a:r>
              <a:rPr lang="en-US" sz="28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(CECC/SICA)</a:t>
            </a:r>
          </a:p>
          <a:p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10 de </a:t>
            </a:r>
            <a:r>
              <a:rPr lang="en-US" sz="20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agosto</a:t>
            </a: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de 2018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864FE93-F2A0-6349-BF9E-476AB871DDD1}"/>
              </a:ext>
            </a:extLst>
          </p:cNvPr>
          <p:cNvGrpSpPr/>
          <p:nvPr/>
        </p:nvGrpSpPr>
        <p:grpSpPr>
          <a:xfrm>
            <a:off x="0" y="0"/>
            <a:ext cx="9144000" cy="6985265"/>
            <a:chOff x="13701898" y="445747"/>
            <a:chExt cx="9144000" cy="6985265"/>
          </a:xfrm>
        </p:grpSpPr>
        <p:pic>
          <p:nvPicPr>
            <p:cNvPr id="6" name="Imagen 3" descr="REDLEI_PPT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1898" y="445747"/>
              <a:ext cx="9144000" cy="685800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2592527-D217-A040-A122-F09A28F73A4E}"/>
                </a:ext>
              </a:extLst>
            </p:cNvPr>
            <p:cNvSpPr txBox="1"/>
            <p:nvPr/>
          </p:nvSpPr>
          <p:spPr>
            <a:xfrm>
              <a:off x="13701898" y="6211812"/>
              <a:ext cx="9144000" cy="1219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US" dirty="0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35AC688-87EC-5A42-A54F-77244C774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39255" y="6468078"/>
              <a:ext cx="1394519" cy="714102"/>
            </a:xfrm>
            <a:prstGeom prst="rect">
              <a:avLst/>
            </a:prstGeom>
          </p:spPr>
        </p:pic>
        <p:pic>
          <p:nvPicPr>
            <p:cNvPr id="9" name="Marcador de contenido 4">
              <a:extLst>
                <a:ext uri="{FF2B5EF4-FFF2-40B4-BE49-F238E27FC236}">
                  <a16:creationId xmlns:a16="http://schemas.microsoft.com/office/drawing/2014/main" id="{90B3FA0E-7A08-3C47-B664-95E5939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05911" y="6410057"/>
              <a:ext cx="2140527" cy="86394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24DCE09-38D0-EA44-8EDF-2BAA39A58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49511" y="6416333"/>
              <a:ext cx="2010587" cy="782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376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169112" y="1680552"/>
            <a:ext cx="8805771" cy="4534695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Meta de los países del SICA: educación de calidad en los segmentos inicial y preescolar (Coordinación Educativa y Cultural Centroamericana, 2013).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menores a 4 años y 3 meses no son cubiertos por el sistema educativo público en Costa Rica (Estado de la Nación, 2017).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ruptura en la transición incide en el fracaso escolar en primer grado (Ureta, 2013).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Brechas de conocimiento de los docentes sobre lectoescritura en Costa Rica  (Cornejo y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Carmiol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2017).</a:t>
            </a:r>
          </a:p>
          <a:p>
            <a:pPr algn="l"/>
            <a:endParaRPr lang="es-E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8834" y="468928"/>
            <a:ext cx="8226328" cy="13612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80011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5017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38266" y="1649869"/>
            <a:ext cx="8620825" cy="478418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Conocer el estado del arte de la aplicación de la lectoescritura emergente en los niveles inicial y preescolar en Costa Rica.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Esto significa: conocer ¿cómo se implementa la propuesta pedagógica con que se prepara a los niños para el futuro aprendizaje de la lectura y escritura en primer grado? </a:t>
            </a:r>
            <a:endParaRPr lang="es-ES" sz="2400" b="1" dirty="0">
              <a:solidFill>
                <a:srgbClr val="20A1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20A19E"/>
              </a:solidFill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20A19E"/>
              </a:solidFill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23175" y="654530"/>
            <a:ext cx="8226328" cy="13612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49537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17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523175" y="1882779"/>
            <a:ext cx="8226328" cy="4440436"/>
          </a:xfrm>
        </p:spPr>
        <p:txBody>
          <a:bodyPr>
            <a:noAutofit/>
          </a:bodyPr>
          <a:lstStyle/>
          <a:p>
            <a:pPr algn="l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Documental</a:t>
            </a:r>
          </a:p>
          <a:p>
            <a:pPr algn="l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Revisión de propuesta pedagógica del Ministerio de Educación Pública (MEP) para los niveles inicial y preescolar. </a:t>
            </a:r>
          </a:p>
          <a:p>
            <a:pPr algn="l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Exploratoria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Entrevistas con docentes /cuidadores  de Centros de Cuido 0-4 años (público y privado).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Entrevistas con docentes del Sistema Educativo Formal para niños mayores a 4 años (público y privado).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400" b="1" dirty="0">
              <a:solidFill>
                <a:srgbClr val="20A19E"/>
              </a:solidFill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23175" y="654530"/>
            <a:ext cx="8226328" cy="13612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175224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17"/>
            <a:ext cx="9144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10606" y="420831"/>
            <a:ext cx="8226328" cy="13612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Impacto anticipado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F432799E-A63C-4A58-A983-9241842F8011}"/>
              </a:ext>
            </a:extLst>
          </p:cNvPr>
          <p:cNvSpPr txBox="1">
            <a:spLocks/>
          </p:cNvSpPr>
          <p:nvPr/>
        </p:nvSpPr>
        <p:spPr>
          <a:xfrm>
            <a:off x="330721" y="1556139"/>
            <a:ext cx="8379578" cy="5080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Identificar la evidencia que respalda la construcción de la propuesta pedagógica del Ministerio de Educación (MEP) para atención de 0 a 4 años.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Comprender cómo se está implementando en los centros de cuido y educativos.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Identificar experiencias exitosas de procesos de lectoescritura desde la etapa inicial y preescolar que puedan servir de insumo para la propuesta pedagógica del MEP y que abarque toda la edad inicial y preescolar.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Generar una línea de investigación para los países SICA.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5B8CBB1-8449-4A18-B068-740FE9764D88}"/>
              </a:ext>
            </a:extLst>
          </p:cNvPr>
          <p:cNvSpPr txBox="1">
            <a:spLocks/>
          </p:cNvSpPr>
          <p:nvPr/>
        </p:nvSpPr>
        <p:spPr>
          <a:xfrm>
            <a:off x="241246" y="5412906"/>
            <a:ext cx="8395688" cy="1328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3835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6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r="17826"/>
          <a:stretch/>
        </p:blipFill>
        <p:spPr>
          <a:xfrm>
            <a:off x="19240" y="-74658"/>
            <a:ext cx="9416374" cy="83705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200" y="463280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Facebook: Red para la Lectoescritura </a:t>
            </a:r>
          </a:p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de Centroamérica y el Caribe </a:t>
            </a:r>
          </a:p>
          <a:p>
            <a:pPr algn="ctr"/>
            <a:r>
              <a:rPr lang="es-GT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Twitter: </a:t>
            </a:r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@redlei CAC</a:t>
            </a:r>
          </a:p>
          <a:p>
            <a:pPr algn="ctr"/>
            <a:endParaRPr lang="es-GT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6" name="Picture 5" descr="CINTILLO 6 log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4964"/>
            <a:ext cx="9144000" cy="753036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A784AA-8073-E74C-B95D-DFD0095896A8}"/>
              </a:ext>
            </a:extLst>
          </p:cNvPr>
          <p:cNvSpPr txBox="1"/>
          <p:nvPr/>
        </p:nvSpPr>
        <p:spPr>
          <a:xfrm>
            <a:off x="0" y="5635426"/>
            <a:ext cx="9651702" cy="1772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CD4089-00DD-9E48-898A-4B7D26796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654" y="5876027"/>
            <a:ext cx="1711455" cy="876398"/>
          </a:xfrm>
          <a:prstGeom prst="rect">
            <a:avLst/>
          </a:prstGeom>
        </p:spPr>
      </p:pic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AFC69A91-9603-E345-BCD6-1D5B47E37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69" y="5833778"/>
            <a:ext cx="2627011" cy="10602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4546D7-5508-C74A-ABAA-B3CAF25FBA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285" y="5833903"/>
            <a:ext cx="2467538" cy="9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8843</TotalTime>
  <Words>410</Words>
  <Application>Microsoft Macintosh PowerPoint</Application>
  <PresentationFormat>On-screen Show (4:3)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Estado del arte de la educación preprimaria (inicial y preescolar) en el aprendizaje de la lectoescritura en Costa Rica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TÍITULO AQUÍ</dc:title>
  <dc:creator>Lom Diseño  Ana</dc:creator>
  <cp:lastModifiedBy>Christa Bollmann</cp:lastModifiedBy>
  <cp:revision>238</cp:revision>
  <dcterms:created xsi:type="dcterms:W3CDTF">2018-05-09T18:17:23Z</dcterms:created>
  <dcterms:modified xsi:type="dcterms:W3CDTF">2018-08-29T18:04:46Z</dcterms:modified>
</cp:coreProperties>
</file>