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7" r:id="rId2"/>
    <p:sldId id="309" r:id="rId3"/>
    <p:sldId id="312" r:id="rId4"/>
    <p:sldId id="316" r:id="rId5"/>
    <p:sldId id="310" r:id="rId6"/>
    <p:sldId id="311" r:id="rId7"/>
    <p:sldId id="288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41" autoAdjust="0"/>
    <p:restoredTop sz="94364" autoAdjust="0"/>
  </p:normalViewPr>
  <p:slideViewPr>
    <p:cSldViewPr snapToGrid="0" snapToObjects="1">
      <p:cViewPr varScale="1">
        <p:scale>
          <a:sx n="98" d="100"/>
          <a:sy n="98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992B4-121C-495E-9D91-FD1BE72331A7}" type="doc">
      <dgm:prSet loTypeId="urn:microsoft.com/office/officeart/2005/8/layout/radial5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NI"/>
        </a:p>
      </dgm:t>
    </dgm:pt>
    <dgm:pt modelId="{6798A526-E927-45D8-A3F7-31346A6995C6}">
      <dgm:prSet phldrT="[Texto]" custT="1"/>
      <dgm:spPr/>
      <dgm:t>
        <a:bodyPr/>
        <a:lstStyle/>
        <a:p>
          <a:r>
            <a:rPr lang="es-NI" sz="16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Plataforma para la enseñanza de la LE en Multigrado</a:t>
          </a:r>
          <a:endParaRPr lang="es-NI" sz="16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C86EE-6F60-4247-900E-4359591E8E83}" type="parTrans" cxnId="{D0ED5667-C5E4-45E1-A9D8-1E4377B198FB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3C2AF-51FF-45CE-9465-E0977BD3C458}" type="sibTrans" cxnId="{D0ED5667-C5E4-45E1-A9D8-1E4377B198FB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4FBB4-5BB7-472D-9942-945143F78A1D}">
      <dgm:prSet phldrT="[Texto]" custT="1"/>
      <dgm:spPr/>
      <dgm:t>
        <a:bodyPr/>
        <a:lstStyle/>
        <a:p>
          <a:r>
            <a:rPr lang="es-NI" sz="16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Modelo de adaptación curricular (Pridmore 2007)</a:t>
          </a:r>
          <a:endParaRPr lang="es-NI" sz="16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3D3B48-4000-495F-B605-4206BEED7B27}" type="parTrans" cxnId="{2BB3B525-49AD-45E9-8B8C-951D51BB809A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116F4-D532-4699-A7AB-5F61D3A15E8A}" type="sibTrans" cxnId="{2BB3B525-49AD-45E9-8B8C-951D51BB809A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2F884-CA13-4629-A090-35483AE6144D}">
      <dgm:prSet phldrT="[Texto]" custT="1"/>
      <dgm:spPr/>
      <dgm:t>
        <a:bodyPr/>
        <a:lstStyle/>
        <a:p>
          <a:r>
            <a:rPr lang="es-NI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Método de Pearson y Gallagher (Gutiérrez-Braojos &amp; Salmerón Pérez, 2012)</a:t>
          </a:r>
          <a:endParaRPr lang="es-NI" sz="14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185A4-63A2-4DB2-A72F-9E70F43A61EF}" type="parTrans" cxnId="{833CDCCC-9B5E-4F2C-A496-4F7BB1B3B507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72CD3-F7F0-4597-AC90-DFD5A59C407B}" type="sibTrans" cxnId="{833CDCCC-9B5E-4F2C-A496-4F7BB1B3B507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6019D-187D-4DA4-898D-06E7170C9869}">
      <dgm:prSet phldrT="[Texto]" custT="1"/>
      <dgm:spPr/>
      <dgm:t>
        <a:bodyPr/>
        <a:lstStyle/>
        <a:p>
          <a:r>
            <a:rPr lang="es-NI" sz="18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Fundamentos cognitivos de la LE 5T Framework </a:t>
          </a:r>
        </a:p>
        <a:p>
          <a:r>
            <a:rPr lang="es-NI" sz="18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(Kym, Boyle, et. al., 2016)</a:t>
          </a:r>
        </a:p>
        <a:p>
          <a:endParaRPr lang="es-NI" sz="13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716A0-4E1E-4338-87C8-DD463F5738A6}" type="parTrans" cxnId="{12F65C72-CB26-4C46-8D06-6C15189BA132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4DDB1-5944-470D-8E67-44A0B26EC54E}" type="sibTrans" cxnId="{12F65C72-CB26-4C46-8D06-6C15189BA132}">
      <dgm:prSet/>
      <dgm:spPr/>
      <dgm:t>
        <a:bodyPr/>
        <a:lstStyle/>
        <a:p>
          <a:endParaRPr lang="es-NI" b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90001-F9B2-4CA9-9EF1-7663D8E3C6D5}" type="pres">
      <dgm:prSet presAssocID="{F0D992B4-121C-495E-9D91-FD1BE72331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11BC4C-AEA3-4A87-96F1-4678D2EA1025}" type="pres">
      <dgm:prSet presAssocID="{6798A526-E927-45D8-A3F7-31346A6995C6}" presName="centerShape" presStyleLbl="node0" presStyleIdx="0" presStyleCnt="1" custScaleX="130152" custScaleY="113720" custLinFactNeighborX="14762" custLinFactNeighborY="-4332"/>
      <dgm:spPr/>
    </dgm:pt>
    <dgm:pt modelId="{622B41A2-4DA6-4B4B-AAFC-E6F0AC4F64C9}" type="pres">
      <dgm:prSet presAssocID="{F13D3B48-4000-495F-B605-4206BEED7B27}" presName="parTrans" presStyleLbl="sibTrans2D1" presStyleIdx="0" presStyleCnt="3"/>
      <dgm:spPr/>
    </dgm:pt>
    <dgm:pt modelId="{51A23AFF-8E93-4D44-A234-49870D4AB53C}" type="pres">
      <dgm:prSet presAssocID="{F13D3B48-4000-495F-B605-4206BEED7B27}" presName="connectorText" presStyleLbl="sibTrans2D1" presStyleIdx="0" presStyleCnt="3"/>
      <dgm:spPr/>
    </dgm:pt>
    <dgm:pt modelId="{72542F3E-F817-4B95-9478-720D40422350}" type="pres">
      <dgm:prSet presAssocID="{5BB4FBB4-5BB7-472D-9942-945143F78A1D}" presName="node" presStyleLbl="node1" presStyleIdx="0" presStyleCnt="3" custScaleX="113891" custScaleY="120210" custRadScaleRad="146369" custRadScaleInc="88399">
        <dgm:presLayoutVars>
          <dgm:bulletEnabled val="1"/>
        </dgm:presLayoutVars>
      </dgm:prSet>
      <dgm:spPr/>
    </dgm:pt>
    <dgm:pt modelId="{0B6C034A-E2FD-4186-8777-162F4168E320}" type="pres">
      <dgm:prSet presAssocID="{E0B185A4-63A2-4DB2-A72F-9E70F43A61EF}" presName="parTrans" presStyleLbl="sibTrans2D1" presStyleIdx="1" presStyleCnt="3"/>
      <dgm:spPr/>
    </dgm:pt>
    <dgm:pt modelId="{5E979575-FB98-4C40-B603-9B202D0D4BB1}" type="pres">
      <dgm:prSet presAssocID="{E0B185A4-63A2-4DB2-A72F-9E70F43A61EF}" presName="connectorText" presStyleLbl="sibTrans2D1" presStyleIdx="1" presStyleCnt="3"/>
      <dgm:spPr/>
    </dgm:pt>
    <dgm:pt modelId="{943ECF0D-D2D7-48D9-AF13-3B7B01D220B5}" type="pres">
      <dgm:prSet presAssocID="{BE12F884-CA13-4629-A090-35483AE6144D}" presName="node" presStyleLbl="node1" presStyleIdx="1" presStyleCnt="3" custScaleX="121637" custScaleY="122172" custRadScaleRad="141598" custRadScaleInc="-17607">
        <dgm:presLayoutVars>
          <dgm:bulletEnabled val="1"/>
        </dgm:presLayoutVars>
      </dgm:prSet>
      <dgm:spPr/>
    </dgm:pt>
    <dgm:pt modelId="{091A5993-167B-4DBB-8F8E-412F4DF14DA7}" type="pres">
      <dgm:prSet presAssocID="{E2A716A0-4E1E-4338-87C8-DD463F5738A6}" presName="parTrans" presStyleLbl="sibTrans2D1" presStyleIdx="2" presStyleCnt="3"/>
      <dgm:spPr/>
    </dgm:pt>
    <dgm:pt modelId="{32D4A323-7A17-4E81-8244-D4E0E53C2B3E}" type="pres">
      <dgm:prSet presAssocID="{E2A716A0-4E1E-4338-87C8-DD463F5738A6}" presName="connectorText" presStyleLbl="sibTrans2D1" presStyleIdx="2" presStyleCnt="3"/>
      <dgm:spPr/>
    </dgm:pt>
    <dgm:pt modelId="{4DAFBD3B-ECA2-486F-9DC0-67A89D91C61A}" type="pres">
      <dgm:prSet presAssocID="{F736019D-187D-4DA4-898D-06E7170C9869}" presName="node" presStyleLbl="node1" presStyleIdx="2" presStyleCnt="3" custScaleX="184625" custScaleY="147694" custRadScaleRad="103320" custRadScaleInc="33401">
        <dgm:presLayoutVars>
          <dgm:bulletEnabled val="1"/>
        </dgm:presLayoutVars>
      </dgm:prSet>
      <dgm:spPr/>
    </dgm:pt>
  </dgm:ptLst>
  <dgm:cxnLst>
    <dgm:cxn modelId="{313C1515-F82A-4240-BC6F-0B92185C45BF}" type="presOf" srcId="{F13D3B48-4000-495F-B605-4206BEED7B27}" destId="{51A23AFF-8E93-4D44-A234-49870D4AB53C}" srcOrd="1" destOrd="0" presId="urn:microsoft.com/office/officeart/2005/8/layout/radial5"/>
    <dgm:cxn modelId="{2BB3B525-49AD-45E9-8B8C-951D51BB809A}" srcId="{6798A526-E927-45D8-A3F7-31346A6995C6}" destId="{5BB4FBB4-5BB7-472D-9942-945143F78A1D}" srcOrd="0" destOrd="0" parTransId="{F13D3B48-4000-495F-B605-4206BEED7B27}" sibTransId="{72D116F4-D532-4699-A7AB-5F61D3A15E8A}"/>
    <dgm:cxn modelId="{E3D99A3C-AC8E-4D06-9E77-F51E72701A48}" type="presOf" srcId="{F736019D-187D-4DA4-898D-06E7170C9869}" destId="{4DAFBD3B-ECA2-486F-9DC0-67A89D91C61A}" srcOrd="0" destOrd="0" presId="urn:microsoft.com/office/officeart/2005/8/layout/radial5"/>
    <dgm:cxn modelId="{9062B043-F176-453F-9EF3-E6DF9AED1D0A}" type="presOf" srcId="{F13D3B48-4000-495F-B605-4206BEED7B27}" destId="{622B41A2-4DA6-4B4B-AAFC-E6F0AC4F64C9}" srcOrd="0" destOrd="0" presId="urn:microsoft.com/office/officeart/2005/8/layout/radial5"/>
    <dgm:cxn modelId="{D0ED5667-C5E4-45E1-A9D8-1E4377B198FB}" srcId="{F0D992B4-121C-495E-9D91-FD1BE72331A7}" destId="{6798A526-E927-45D8-A3F7-31346A6995C6}" srcOrd="0" destOrd="0" parTransId="{332C86EE-6F60-4247-900E-4359591E8E83}" sibTransId="{D913C2AF-51FF-45CE-9465-E0977BD3C458}"/>
    <dgm:cxn modelId="{18479469-C7F3-42D3-B7A4-3D0EBD536FF6}" type="presOf" srcId="{5BB4FBB4-5BB7-472D-9942-945143F78A1D}" destId="{72542F3E-F817-4B95-9478-720D40422350}" srcOrd="0" destOrd="0" presId="urn:microsoft.com/office/officeart/2005/8/layout/radial5"/>
    <dgm:cxn modelId="{84A6856C-F795-4FCC-913E-FA40FFAA399A}" type="presOf" srcId="{BE12F884-CA13-4629-A090-35483AE6144D}" destId="{943ECF0D-D2D7-48D9-AF13-3B7B01D220B5}" srcOrd="0" destOrd="0" presId="urn:microsoft.com/office/officeart/2005/8/layout/radial5"/>
    <dgm:cxn modelId="{12F65C72-CB26-4C46-8D06-6C15189BA132}" srcId="{6798A526-E927-45D8-A3F7-31346A6995C6}" destId="{F736019D-187D-4DA4-898D-06E7170C9869}" srcOrd="2" destOrd="0" parTransId="{E2A716A0-4E1E-4338-87C8-DD463F5738A6}" sibTransId="{27E4DDB1-5944-470D-8E67-44A0B26EC54E}"/>
    <dgm:cxn modelId="{A6BF199D-AC50-4ABF-B677-CFEDF559E8F5}" type="presOf" srcId="{E0B185A4-63A2-4DB2-A72F-9E70F43A61EF}" destId="{0B6C034A-E2FD-4186-8777-162F4168E320}" srcOrd="0" destOrd="0" presId="urn:microsoft.com/office/officeart/2005/8/layout/radial5"/>
    <dgm:cxn modelId="{69F91DAE-47B9-4D84-BE93-CEB4ADE0AC65}" type="presOf" srcId="{E0B185A4-63A2-4DB2-A72F-9E70F43A61EF}" destId="{5E979575-FB98-4C40-B603-9B202D0D4BB1}" srcOrd="1" destOrd="0" presId="urn:microsoft.com/office/officeart/2005/8/layout/radial5"/>
    <dgm:cxn modelId="{948A30B4-48F6-489C-AC01-69A09F6BC4E4}" type="presOf" srcId="{6798A526-E927-45D8-A3F7-31346A6995C6}" destId="{A511BC4C-AEA3-4A87-96F1-4678D2EA1025}" srcOrd="0" destOrd="0" presId="urn:microsoft.com/office/officeart/2005/8/layout/radial5"/>
    <dgm:cxn modelId="{8A665BB7-6A2C-4C28-B73D-472B144FE8E5}" type="presOf" srcId="{E2A716A0-4E1E-4338-87C8-DD463F5738A6}" destId="{091A5993-167B-4DBB-8F8E-412F4DF14DA7}" srcOrd="0" destOrd="0" presId="urn:microsoft.com/office/officeart/2005/8/layout/radial5"/>
    <dgm:cxn modelId="{F5283CC1-6AEF-429D-B479-EF15BE4D6C70}" type="presOf" srcId="{F0D992B4-121C-495E-9D91-FD1BE72331A7}" destId="{9E790001-F9B2-4CA9-9EF1-7663D8E3C6D5}" srcOrd="0" destOrd="0" presId="urn:microsoft.com/office/officeart/2005/8/layout/radial5"/>
    <dgm:cxn modelId="{833CDCCC-9B5E-4F2C-A496-4F7BB1B3B507}" srcId="{6798A526-E927-45D8-A3F7-31346A6995C6}" destId="{BE12F884-CA13-4629-A090-35483AE6144D}" srcOrd="1" destOrd="0" parTransId="{E0B185A4-63A2-4DB2-A72F-9E70F43A61EF}" sibTransId="{35572CD3-F7F0-4597-AC90-DFD5A59C407B}"/>
    <dgm:cxn modelId="{B6903CF6-14A7-42EB-ABCB-59F7007C7116}" type="presOf" srcId="{E2A716A0-4E1E-4338-87C8-DD463F5738A6}" destId="{32D4A323-7A17-4E81-8244-D4E0E53C2B3E}" srcOrd="1" destOrd="0" presId="urn:microsoft.com/office/officeart/2005/8/layout/radial5"/>
    <dgm:cxn modelId="{2F4A873A-95B2-477C-AD28-ABDFE8DC1A2E}" type="presParOf" srcId="{9E790001-F9B2-4CA9-9EF1-7663D8E3C6D5}" destId="{A511BC4C-AEA3-4A87-96F1-4678D2EA1025}" srcOrd="0" destOrd="0" presId="urn:microsoft.com/office/officeart/2005/8/layout/radial5"/>
    <dgm:cxn modelId="{91B540B4-5DC9-4541-9C90-DFC4B584F676}" type="presParOf" srcId="{9E790001-F9B2-4CA9-9EF1-7663D8E3C6D5}" destId="{622B41A2-4DA6-4B4B-AAFC-E6F0AC4F64C9}" srcOrd="1" destOrd="0" presId="urn:microsoft.com/office/officeart/2005/8/layout/radial5"/>
    <dgm:cxn modelId="{510F90E9-9022-42C2-8719-DA0336B25716}" type="presParOf" srcId="{622B41A2-4DA6-4B4B-AAFC-E6F0AC4F64C9}" destId="{51A23AFF-8E93-4D44-A234-49870D4AB53C}" srcOrd="0" destOrd="0" presId="urn:microsoft.com/office/officeart/2005/8/layout/radial5"/>
    <dgm:cxn modelId="{EA3F939D-1FCE-424B-8AEE-B9F448410ABC}" type="presParOf" srcId="{9E790001-F9B2-4CA9-9EF1-7663D8E3C6D5}" destId="{72542F3E-F817-4B95-9478-720D40422350}" srcOrd="2" destOrd="0" presId="urn:microsoft.com/office/officeart/2005/8/layout/radial5"/>
    <dgm:cxn modelId="{83AD8F30-ABF6-4A1A-A273-882778D58C8A}" type="presParOf" srcId="{9E790001-F9B2-4CA9-9EF1-7663D8E3C6D5}" destId="{0B6C034A-E2FD-4186-8777-162F4168E320}" srcOrd="3" destOrd="0" presId="urn:microsoft.com/office/officeart/2005/8/layout/radial5"/>
    <dgm:cxn modelId="{AFCA1717-ADD1-44AA-9B82-ED30F7809C40}" type="presParOf" srcId="{0B6C034A-E2FD-4186-8777-162F4168E320}" destId="{5E979575-FB98-4C40-B603-9B202D0D4BB1}" srcOrd="0" destOrd="0" presId="urn:microsoft.com/office/officeart/2005/8/layout/radial5"/>
    <dgm:cxn modelId="{54AD96CE-88B7-4A17-BEC1-152AC542ED2F}" type="presParOf" srcId="{9E790001-F9B2-4CA9-9EF1-7663D8E3C6D5}" destId="{943ECF0D-D2D7-48D9-AF13-3B7B01D220B5}" srcOrd="4" destOrd="0" presId="urn:microsoft.com/office/officeart/2005/8/layout/radial5"/>
    <dgm:cxn modelId="{996E5CF3-F3BE-4478-8C2F-51E986A9DEA6}" type="presParOf" srcId="{9E790001-F9B2-4CA9-9EF1-7663D8E3C6D5}" destId="{091A5993-167B-4DBB-8F8E-412F4DF14DA7}" srcOrd="5" destOrd="0" presId="urn:microsoft.com/office/officeart/2005/8/layout/radial5"/>
    <dgm:cxn modelId="{A58B925D-7775-482A-A4DA-16FF160CF62C}" type="presParOf" srcId="{091A5993-167B-4DBB-8F8E-412F4DF14DA7}" destId="{32D4A323-7A17-4E81-8244-D4E0E53C2B3E}" srcOrd="0" destOrd="0" presId="urn:microsoft.com/office/officeart/2005/8/layout/radial5"/>
    <dgm:cxn modelId="{DCC1C717-0835-494D-8C57-D9278D27293F}" type="presParOf" srcId="{9E790001-F9B2-4CA9-9EF1-7663D8E3C6D5}" destId="{4DAFBD3B-ECA2-486F-9DC0-67A89D91C61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F14C5-4CD6-4E3D-B465-B30FC5DA75B9}" type="doc">
      <dgm:prSet loTypeId="urn:microsoft.com/office/officeart/2005/8/layout/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NI"/>
        </a:p>
      </dgm:t>
    </dgm:pt>
    <dgm:pt modelId="{24166330-507E-4B47-80C1-603EFA124FAC}">
      <dgm:prSet phldrT="[Texto]" custT="1"/>
      <dgm:spPr/>
      <dgm:t>
        <a:bodyPr/>
        <a:lstStyle/>
        <a:p>
          <a:r>
            <a:rPr lang="es-NI" sz="2000" dirty="0">
              <a:solidFill>
                <a:schemeClr val="tx1">
                  <a:lumMod val="65000"/>
                  <a:lumOff val="35000"/>
                </a:schemeClr>
              </a:solidFill>
            </a:rPr>
            <a:t>Experimentación de las Prácticas Pedagógicas en contexto MG</a:t>
          </a:r>
        </a:p>
      </dgm:t>
    </dgm:pt>
    <dgm:pt modelId="{387A51D5-18A0-417D-810B-1345C6299E08}" type="parTrans" cxnId="{5A23C947-E8A7-4D97-B63F-1E59D21C5014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00C1B4-5631-4B02-85DB-5EF66B1374BB}" type="sibTrans" cxnId="{5A23C947-E8A7-4D97-B63F-1E59D21C5014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D4BAC2-0628-48E9-9105-874F307D9528}">
      <dgm:prSet phldrT="[Texto]" custT="1"/>
      <dgm:spPr/>
      <dgm:t>
        <a:bodyPr/>
        <a:lstStyle/>
        <a:p>
          <a:r>
            <a:rPr lang="es-NI" sz="2000" dirty="0">
              <a:solidFill>
                <a:schemeClr val="tx1">
                  <a:lumMod val="65000"/>
                  <a:lumOff val="35000"/>
                </a:schemeClr>
              </a:solidFill>
            </a:rPr>
            <a:t>Seguimiento y acompañamiento a los docentes seleccionados</a:t>
          </a:r>
        </a:p>
      </dgm:t>
    </dgm:pt>
    <dgm:pt modelId="{BD728D8F-42E5-4D3D-9711-40BD6929BDE6}" type="parTrans" cxnId="{6577F418-AFCC-44B7-951B-534E59616299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1B85E90-FA46-48FF-B3B0-44EB5AFF66B9}" type="sibTrans" cxnId="{6577F418-AFCC-44B7-951B-534E59616299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9F8426-8084-4513-80B9-C8F11EFAE954}">
      <dgm:prSet phldrT="[Texto]" custT="1"/>
      <dgm:spPr/>
      <dgm:t>
        <a:bodyPr/>
        <a:lstStyle/>
        <a:p>
          <a:r>
            <a:rPr lang="es-NI" sz="2000" dirty="0">
              <a:solidFill>
                <a:schemeClr val="tx1">
                  <a:lumMod val="65000"/>
                  <a:lumOff val="35000"/>
                </a:schemeClr>
              </a:solidFill>
            </a:rPr>
            <a:t>Entrevistas a docentes participantes</a:t>
          </a:r>
        </a:p>
      </dgm:t>
    </dgm:pt>
    <dgm:pt modelId="{47745121-7CA4-4B72-A3E9-693777251668}" type="parTrans" cxnId="{B099588E-1C1A-4D7B-B85D-24F06215C9E0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3C7BC2-2D22-4287-A20E-35CFE7ADC753}" type="sibTrans" cxnId="{B099588E-1C1A-4D7B-B85D-24F06215C9E0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D6C04FA-8136-4D66-8FB4-24F6B4579E5F}">
      <dgm:prSet phldrT="[Texto]" custT="1"/>
      <dgm:spPr/>
      <dgm:t>
        <a:bodyPr/>
        <a:lstStyle/>
        <a:p>
          <a:r>
            <a:rPr lang="es-NI" sz="1800" dirty="0">
              <a:solidFill>
                <a:schemeClr val="tx1">
                  <a:lumMod val="65000"/>
                  <a:lumOff val="35000"/>
                </a:schemeClr>
              </a:solidFill>
            </a:rPr>
            <a:t>Evaluación de los avances de los niños (Pre y post)</a:t>
          </a:r>
        </a:p>
      </dgm:t>
    </dgm:pt>
    <dgm:pt modelId="{4E486A45-4CDD-4A19-8D42-C28344ADF4F9}" type="parTrans" cxnId="{EF4FD129-9687-4FA0-8296-34593303BCB0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CA8CE5-34F7-422A-BA68-8711DEC6B31A}" type="sibTrans" cxnId="{EF4FD129-9687-4FA0-8296-34593303BCB0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FC2B04-F01D-4594-865E-B2EE386C758C}">
      <dgm:prSet phldrT="[Texto]"/>
      <dgm:spPr/>
      <dgm:t>
        <a:bodyPr/>
        <a:lstStyle/>
        <a:p>
          <a:r>
            <a:rPr lang="es-NI" dirty="0">
              <a:solidFill>
                <a:schemeClr val="tx1">
                  <a:lumMod val="65000"/>
                  <a:lumOff val="35000"/>
                </a:schemeClr>
              </a:solidFill>
            </a:rPr>
            <a:t>Sistematización de resultados</a:t>
          </a:r>
        </a:p>
      </dgm:t>
    </dgm:pt>
    <dgm:pt modelId="{C5D83D69-D100-4E09-AF2E-E4A64293EEE5}" type="parTrans" cxnId="{53700E3F-CEC4-4A13-A394-BF8B91CDE43D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FD04C3-8D34-4598-B4D3-5D9A460C0ADF}" type="sibTrans" cxnId="{53700E3F-CEC4-4A13-A394-BF8B91CDE43D}">
      <dgm:prSet/>
      <dgm:spPr/>
      <dgm:t>
        <a:bodyPr/>
        <a:lstStyle/>
        <a:p>
          <a:endParaRPr lang="es-NI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028FA6-B64D-4A4A-BED1-0590C292FA3A}" type="pres">
      <dgm:prSet presAssocID="{922F14C5-4CD6-4E3D-B465-B30FC5DA75B9}" presName="diagram" presStyleCnt="0">
        <dgm:presLayoutVars>
          <dgm:dir/>
          <dgm:resizeHandles val="exact"/>
        </dgm:presLayoutVars>
      </dgm:prSet>
      <dgm:spPr/>
    </dgm:pt>
    <dgm:pt modelId="{4F3EE804-2624-4911-B1AD-FBC40CC03021}" type="pres">
      <dgm:prSet presAssocID="{24166330-507E-4B47-80C1-603EFA124FAC}" presName="node" presStyleLbl="node1" presStyleIdx="0" presStyleCnt="5" custLinFactNeighborX="-570" custLinFactNeighborY="-14261">
        <dgm:presLayoutVars>
          <dgm:bulletEnabled val="1"/>
        </dgm:presLayoutVars>
      </dgm:prSet>
      <dgm:spPr/>
    </dgm:pt>
    <dgm:pt modelId="{68F2813E-E1C2-4740-9706-16184AEBD7EB}" type="pres">
      <dgm:prSet presAssocID="{6600C1B4-5631-4B02-85DB-5EF66B1374BB}" presName="sibTrans" presStyleLbl="sibTrans2D1" presStyleIdx="0" presStyleCnt="4"/>
      <dgm:spPr/>
    </dgm:pt>
    <dgm:pt modelId="{EE10442D-0500-4739-9BDD-195FBFCA4E48}" type="pres">
      <dgm:prSet presAssocID="{6600C1B4-5631-4B02-85DB-5EF66B1374BB}" presName="connectorText" presStyleLbl="sibTrans2D1" presStyleIdx="0" presStyleCnt="4"/>
      <dgm:spPr/>
    </dgm:pt>
    <dgm:pt modelId="{4C6D6F9A-FAFD-4596-B281-EBBD57C21283}" type="pres">
      <dgm:prSet presAssocID="{F7D4BAC2-0628-48E9-9105-874F307D9528}" presName="node" presStyleLbl="node1" presStyleIdx="1" presStyleCnt="5">
        <dgm:presLayoutVars>
          <dgm:bulletEnabled val="1"/>
        </dgm:presLayoutVars>
      </dgm:prSet>
      <dgm:spPr/>
    </dgm:pt>
    <dgm:pt modelId="{288D216D-AC93-4030-BD18-95145DF336C1}" type="pres">
      <dgm:prSet presAssocID="{C1B85E90-FA46-48FF-B3B0-44EB5AFF66B9}" presName="sibTrans" presStyleLbl="sibTrans2D1" presStyleIdx="1" presStyleCnt="4"/>
      <dgm:spPr/>
    </dgm:pt>
    <dgm:pt modelId="{456A75EB-4094-4383-8117-8D5EE496D948}" type="pres">
      <dgm:prSet presAssocID="{C1B85E90-FA46-48FF-B3B0-44EB5AFF66B9}" presName="connectorText" presStyleLbl="sibTrans2D1" presStyleIdx="1" presStyleCnt="4"/>
      <dgm:spPr/>
    </dgm:pt>
    <dgm:pt modelId="{3CBCAA3A-0531-403E-829D-48DE1C354D18}" type="pres">
      <dgm:prSet presAssocID="{2B9F8426-8084-4513-80B9-C8F11EFAE954}" presName="node" presStyleLbl="node1" presStyleIdx="2" presStyleCnt="5">
        <dgm:presLayoutVars>
          <dgm:bulletEnabled val="1"/>
        </dgm:presLayoutVars>
      </dgm:prSet>
      <dgm:spPr/>
    </dgm:pt>
    <dgm:pt modelId="{A250BC3E-6BC8-4967-8863-1E84050924C2}" type="pres">
      <dgm:prSet presAssocID="{D53C7BC2-2D22-4287-A20E-35CFE7ADC753}" presName="sibTrans" presStyleLbl="sibTrans2D1" presStyleIdx="2" presStyleCnt="4"/>
      <dgm:spPr/>
    </dgm:pt>
    <dgm:pt modelId="{F67AE545-F89E-4AE7-810F-61786A3E6620}" type="pres">
      <dgm:prSet presAssocID="{D53C7BC2-2D22-4287-A20E-35CFE7ADC753}" presName="connectorText" presStyleLbl="sibTrans2D1" presStyleIdx="2" presStyleCnt="4"/>
      <dgm:spPr/>
    </dgm:pt>
    <dgm:pt modelId="{8B09F7AE-9A93-4365-B0AA-A2F2F5D2F7DA}" type="pres">
      <dgm:prSet presAssocID="{6D6C04FA-8136-4D66-8FB4-24F6B4579E5F}" presName="node" presStyleLbl="node1" presStyleIdx="3" presStyleCnt="5" custScaleX="105469" custScaleY="130783">
        <dgm:presLayoutVars>
          <dgm:bulletEnabled val="1"/>
        </dgm:presLayoutVars>
      </dgm:prSet>
      <dgm:spPr/>
    </dgm:pt>
    <dgm:pt modelId="{427DDA9B-AF6F-49AB-BA2A-04B05549BE94}" type="pres">
      <dgm:prSet presAssocID="{A6CA8CE5-34F7-422A-BA68-8711DEC6B31A}" presName="sibTrans" presStyleLbl="sibTrans2D1" presStyleIdx="3" presStyleCnt="4"/>
      <dgm:spPr/>
    </dgm:pt>
    <dgm:pt modelId="{F07D03E8-91FB-482B-B1FD-977EDAB3D496}" type="pres">
      <dgm:prSet presAssocID="{A6CA8CE5-34F7-422A-BA68-8711DEC6B31A}" presName="connectorText" presStyleLbl="sibTrans2D1" presStyleIdx="3" presStyleCnt="4"/>
      <dgm:spPr/>
    </dgm:pt>
    <dgm:pt modelId="{579022F8-6F72-4C8B-937B-3EC83CBCF697}" type="pres">
      <dgm:prSet presAssocID="{75FC2B04-F01D-4594-865E-B2EE386C7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351FBD12-BED6-4999-A9BB-9D132CAB0F74}" type="presOf" srcId="{6D6C04FA-8136-4D66-8FB4-24F6B4579E5F}" destId="{8B09F7AE-9A93-4365-B0AA-A2F2F5D2F7DA}" srcOrd="0" destOrd="0" presId="urn:microsoft.com/office/officeart/2005/8/layout/process5"/>
    <dgm:cxn modelId="{6577F418-AFCC-44B7-951B-534E59616299}" srcId="{922F14C5-4CD6-4E3D-B465-B30FC5DA75B9}" destId="{F7D4BAC2-0628-48E9-9105-874F307D9528}" srcOrd="1" destOrd="0" parTransId="{BD728D8F-42E5-4D3D-9711-40BD6929BDE6}" sibTransId="{C1B85E90-FA46-48FF-B3B0-44EB5AFF66B9}"/>
    <dgm:cxn modelId="{EF4FD129-9687-4FA0-8296-34593303BCB0}" srcId="{922F14C5-4CD6-4E3D-B465-B30FC5DA75B9}" destId="{6D6C04FA-8136-4D66-8FB4-24F6B4579E5F}" srcOrd="3" destOrd="0" parTransId="{4E486A45-4CDD-4A19-8D42-C28344ADF4F9}" sibTransId="{A6CA8CE5-34F7-422A-BA68-8711DEC6B31A}"/>
    <dgm:cxn modelId="{62EAEE2F-573F-4545-BF92-00C378A6CC27}" type="presOf" srcId="{A6CA8CE5-34F7-422A-BA68-8711DEC6B31A}" destId="{427DDA9B-AF6F-49AB-BA2A-04B05549BE94}" srcOrd="0" destOrd="0" presId="urn:microsoft.com/office/officeart/2005/8/layout/process5"/>
    <dgm:cxn modelId="{62366A3B-B047-4C7E-A657-6A01E1BF95DC}" type="presOf" srcId="{C1B85E90-FA46-48FF-B3B0-44EB5AFF66B9}" destId="{456A75EB-4094-4383-8117-8D5EE496D948}" srcOrd="1" destOrd="0" presId="urn:microsoft.com/office/officeart/2005/8/layout/process5"/>
    <dgm:cxn modelId="{53700E3F-CEC4-4A13-A394-BF8B91CDE43D}" srcId="{922F14C5-4CD6-4E3D-B465-B30FC5DA75B9}" destId="{75FC2B04-F01D-4594-865E-B2EE386C758C}" srcOrd="4" destOrd="0" parTransId="{C5D83D69-D100-4E09-AF2E-E4A64293EEE5}" sibTransId="{AEFD04C3-8D34-4598-B4D3-5D9A460C0ADF}"/>
    <dgm:cxn modelId="{5A23C947-E8A7-4D97-B63F-1E59D21C5014}" srcId="{922F14C5-4CD6-4E3D-B465-B30FC5DA75B9}" destId="{24166330-507E-4B47-80C1-603EFA124FAC}" srcOrd="0" destOrd="0" parTransId="{387A51D5-18A0-417D-810B-1345C6299E08}" sibTransId="{6600C1B4-5631-4B02-85DB-5EF66B1374BB}"/>
    <dgm:cxn modelId="{4A0C284C-7BFF-4AA6-864C-67EAD73171E9}" type="presOf" srcId="{6600C1B4-5631-4B02-85DB-5EF66B1374BB}" destId="{68F2813E-E1C2-4740-9706-16184AEBD7EB}" srcOrd="0" destOrd="0" presId="urn:microsoft.com/office/officeart/2005/8/layout/process5"/>
    <dgm:cxn modelId="{0D0F316A-B95A-4FCD-A396-3BB4D5ACDD9B}" type="presOf" srcId="{922F14C5-4CD6-4E3D-B465-B30FC5DA75B9}" destId="{16028FA6-B64D-4A4A-BED1-0590C292FA3A}" srcOrd="0" destOrd="0" presId="urn:microsoft.com/office/officeart/2005/8/layout/process5"/>
    <dgm:cxn modelId="{B1E3E76F-6DAF-4B9A-AC04-C3707C270DE9}" type="presOf" srcId="{75FC2B04-F01D-4594-865E-B2EE386C758C}" destId="{579022F8-6F72-4C8B-937B-3EC83CBCF697}" srcOrd="0" destOrd="0" presId="urn:microsoft.com/office/officeart/2005/8/layout/process5"/>
    <dgm:cxn modelId="{B099588E-1C1A-4D7B-B85D-24F06215C9E0}" srcId="{922F14C5-4CD6-4E3D-B465-B30FC5DA75B9}" destId="{2B9F8426-8084-4513-80B9-C8F11EFAE954}" srcOrd="2" destOrd="0" parTransId="{47745121-7CA4-4B72-A3E9-693777251668}" sibTransId="{D53C7BC2-2D22-4287-A20E-35CFE7ADC753}"/>
    <dgm:cxn modelId="{94EA47A8-60BC-4073-A373-1BC1B08C42B8}" type="presOf" srcId="{D53C7BC2-2D22-4287-A20E-35CFE7ADC753}" destId="{A250BC3E-6BC8-4967-8863-1E84050924C2}" srcOrd="0" destOrd="0" presId="urn:microsoft.com/office/officeart/2005/8/layout/process5"/>
    <dgm:cxn modelId="{F49F95B1-B0B8-421C-8592-02F5D8C3C2F0}" type="presOf" srcId="{24166330-507E-4B47-80C1-603EFA124FAC}" destId="{4F3EE804-2624-4911-B1AD-FBC40CC03021}" srcOrd="0" destOrd="0" presId="urn:microsoft.com/office/officeart/2005/8/layout/process5"/>
    <dgm:cxn modelId="{B1A0A0B9-D348-464F-8281-4BA842EFB6E1}" type="presOf" srcId="{A6CA8CE5-34F7-422A-BA68-8711DEC6B31A}" destId="{F07D03E8-91FB-482B-B1FD-977EDAB3D496}" srcOrd="1" destOrd="0" presId="urn:microsoft.com/office/officeart/2005/8/layout/process5"/>
    <dgm:cxn modelId="{D8DDFFC3-E60B-4B2C-8DF2-E1823891315B}" type="presOf" srcId="{2B9F8426-8084-4513-80B9-C8F11EFAE954}" destId="{3CBCAA3A-0531-403E-829D-48DE1C354D18}" srcOrd="0" destOrd="0" presId="urn:microsoft.com/office/officeart/2005/8/layout/process5"/>
    <dgm:cxn modelId="{AEAF4EC8-C214-4794-9724-816DCA8AF288}" type="presOf" srcId="{C1B85E90-FA46-48FF-B3B0-44EB5AFF66B9}" destId="{288D216D-AC93-4030-BD18-95145DF336C1}" srcOrd="0" destOrd="0" presId="urn:microsoft.com/office/officeart/2005/8/layout/process5"/>
    <dgm:cxn modelId="{3F80E3D4-6653-45C4-9FE0-C9FC86382D56}" type="presOf" srcId="{6600C1B4-5631-4B02-85DB-5EF66B1374BB}" destId="{EE10442D-0500-4739-9BDD-195FBFCA4E48}" srcOrd="1" destOrd="0" presId="urn:microsoft.com/office/officeart/2005/8/layout/process5"/>
    <dgm:cxn modelId="{1D41FDDC-90BC-4C19-A2EA-E37D36828653}" type="presOf" srcId="{D53C7BC2-2D22-4287-A20E-35CFE7ADC753}" destId="{F67AE545-F89E-4AE7-810F-61786A3E6620}" srcOrd="1" destOrd="0" presId="urn:microsoft.com/office/officeart/2005/8/layout/process5"/>
    <dgm:cxn modelId="{F70393FA-DB21-4A00-8EB3-B3D01CB26DF0}" type="presOf" srcId="{F7D4BAC2-0628-48E9-9105-874F307D9528}" destId="{4C6D6F9A-FAFD-4596-B281-EBBD57C21283}" srcOrd="0" destOrd="0" presId="urn:microsoft.com/office/officeart/2005/8/layout/process5"/>
    <dgm:cxn modelId="{CB80E3E4-1D62-4538-A015-4F6C72CDF202}" type="presParOf" srcId="{16028FA6-B64D-4A4A-BED1-0590C292FA3A}" destId="{4F3EE804-2624-4911-B1AD-FBC40CC03021}" srcOrd="0" destOrd="0" presId="urn:microsoft.com/office/officeart/2005/8/layout/process5"/>
    <dgm:cxn modelId="{10A7265F-308D-425E-85D6-FE176C69381A}" type="presParOf" srcId="{16028FA6-B64D-4A4A-BED1-0590C292FA3A}" destId="{68F2813E-E1C2-4740-9706-16184AEBD7EB}" srcOrd="1" destOrd="0" presId="urn:microsoft.com/office/officeart/2005/8/layout/process5"/>
    <dgm:cxn modelId="{AD114B67-2774-47B6-9A72-3BBA6E20AE4E}" type="presParOf" srcId="{68F2813E-E1C2-4740-9706-16184AEBD7EB}" destId="{EE10442D-0500-4739-9BDD-195FBFCA4E48}" srcOrd="0" destOrd="0" presId="urn:microsoft.com/office/officeart/2005/8/layout/process5"/>
    <dgm:cxn modelId="{29E899D1-A826-4BFD-8AE0-2EBCDF4DA863}" type="presParOf" srcId="{16028FA6-B64D-4A4A-BED1-0590C292FA3A}" destId="{4C6D6F9A-FAFD-4596-B281-EBBD57C21283}" srcOrd="2" destOrd="0" presId="urn:microsoft.com/office/officeart/2005/8/layout/process5"/>
    <dgm:cxn modelId="{D6D8BB64-957E-486E-8E8A-39C29CAEC849}" type="presParOf" srcId="{16028FA6-B64D-4A4A-BED1-0590C292FA3A}" destId="{288D216D-AC93-4030-BD18-95145DF336C1}" srcOrd="3" destOrd="0" presId="urn:microsoft.com/office/officeart/2005/8/layout/process5"/>
    <dgm:cxn modelId="{1AB9379E-76A2-43F3-B233-4D4F7436D701}" type="presParOf" srcId="{288D216D-AC93-4030-BD18-95145DF336C1}" destId="{456A75EB-4094-4383-8117-8D5EE496D948}" srcOrd="0" destOrd="0" presId="urn:microsoft.com/office/officeart/2005/8/layout/process5"/>
    <dgm:cxn modelId="{D7F90036-7559-4837-A8D3-563FFA48DA22}" type="presParOf" srcId="{16028FA6-B64D-4A4A-BED1-0590C292FA3A}" destId="{3CBCAA3A-0531-403E-829D-48DE1C354D18}" srcOrd="4" destOrd="0" presId="urn:microsoft.com/office/officeart/2005/8/layout/process5"/>
    <dgm:cxn modelId="{2FFE67B0-9DC3-4D6A-8BCA-13A0B6920107}" type="presParOf" srcId="{16028FA6-B64D-4A4A-BED1-0590C292FA3A}" destId="{A250BC3E-6BC8-4967-8863-1E84050924C2}" srcOrd="5" destOrd="0" presId="urn:microsoft.com/office/officeart/2005/8/layout/process5"/>
    <dgm:cxn modelId="{472D9789-051D-46AF-9B7A-CD5776D0D866}" type="presParOf" srcId="{A250BC3E-6BC8-4967-8863-1E84050924C2}" destId="{F67AE545-F89E-4AE7-810F-61786A3E6620}" srcOrd="0" destOrd="0" presId="urn:microsoft.com/office/officeart/2005/8/layout/process5"/>
    <dgm:cxn modelId="{F124CA2D-99B0-4C90-AEB1-A7EB550D33E5}" type="presParOf" srcId="{16028FA6-B64D-4A4A-BED1-0590C292FA3A}" destId="{8B09F7AE-9A93-4365-B0AA-A2F2F5D2F7DA}" srcOrd="6" destOrd="0" presId="urn:microsoft.com/office/officeart/2005/8/layout/process5"/>
    <dgm:cxn modelId="{AE1D5437-EE13-41F8-AFCC-64D1BDA51CCE}" type="presParOf" srcId="{16028FA6-B64D-4A4A-BED1-0590C292FA3A}" destId="{427DDA9B-AF6F-49AB-BA2A-04B05549BE94}" srcOrd="7" destOrd="0" presId="urn:microsoft.com/office/officeart/2005/8/layout/process5"/>
    <dgm:cxn modelId="{D0049942-4A82-4BE1-9855-926E11899361}" type="presParOf" srcId="{427DDA9B-AF6F-49AB-BA2A-04B05549BE94}" destId="{F07D03E8-91FB-482B-B1FD-977EDAB3D496}" srcOrd="0" destOrd="0" presId="urn:microsoft.com/office/officeart/2005/8/layout/process5"/>
    <dgm:cxn modelId="{ABAA4F79-15C7-4F28-BBAE-A829D3DFEA27}" type="presParOf" srcId="{16028FA6-B64D-4A4A-BED1-0590C292FA3A}" destId="{579022F8-6F72-4C8B-937B-3EC83CBCF69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1BC4C-AEA3-4A87-96F1-4678D2EA1025}">
      <dsp:nvSpPr>
        <dsp:cNvPr id="0" name=""/>
        <dsp:cNvSpPr/>
      </dsp:nvSpPr>
      <dsp:spPr>
        <a:xfrm>
          <a:off x="3953578" y="1533566"/>
          <a:ext cx="1677422" cy="1465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Plataforma para la enseñanza de la LE en Multigrado</a:t>
          </a:r>
          <a:endParaRPr lang="es-NI" sz="16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9231" y="1748205"/>
        <a:ext cx="1186116" cy="1036366"/>
      </dsp:txXfrm>
    </dsp:sp>
    <dsp:sp modelId="{622B41A2-4DA6-4B4B-AAFC-E6F0AC4F64C9}">
      <dsp:nvSpPr>
        <dsp:cNvPr id="0" name=""/>
        <dsp:cNvSpPr/>
      </dsp:nvSpPr>
      <dsp:spPr>
        <a:xfrm rot="19066617">
          <a:off x="5433413" y="1307720"/>
          <a:ext cx="334347" cy="450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2000" b="0" kern="12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6426" y="1431486"/>
        <a:ext cx="234043" cy="270187"/>
      </dsp:txXfrm>
    </dsp:sp>
    <dsp:sp modelId="{72542F3E-F817-4B95-9478-720D40422350}">
      <dsp:nvSpPr>
        <dsp:cNvPr id="0" name=""/>
        <dsp:cNvSpPr/>
      </dsp:nvSpPr>
      <dsp:spPr>
        <a:xfrm>
          <a:off x="5658858" y="-498"/>
          <a:ext cx="1508430" cy="1592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Modelo de adaptación curricular (Pridmore 2007)</a:t>
          </a:r>
          <a:endParaRPr lang="es-NI" sz="16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9762" y="232663"/>
        <a:ext cx="1066622" cy="1125800"/>
      </dsp:txXfrm>
    </dsp:sp>
    <dsp:sp modelId="{0B6C034A-E2FD-4186-8777-162F4168E320}">
      <dsp:nvSpPr>
        <dsp:cNvPr id="0" name=""/>
        <dsp:cNvSpPr/>
      </dsp:nvSpPr>
      <dsp:spPr>
        <a:xfrm rot="1692354">
          <a:off x="5599719" y="2555347"/>
          <a:ext cx="302307" cy="450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2000" b="0" kern="12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5104" y="2623978"/>
        <a:ext cx="211615" cy="270187"/>
      </dsp:txXfrm>
    </dsp:sp>
    <dsp:sp modelId="{943ECF0D-D2D7-48D9-AF13-3B7B01D220B5}">
      <dsp:nvSpPr>
        <dsp:cNvPr id="0" name=""/>
        <dsp:cNvSpPr/>
      </dsp:nvSpPr>
      <dsp:spPr>
        <a:xfrm>
          <a:off x="5914786" y="2491379"/>
          <a:ext cx="1611022" cy="1618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b="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Método de Pearson y Gallagher (Gutiérrez-Braojos &amp; Salmerón Pérez, 2012)</a:t>
          </a:r>
          <a:endParaRPr lang="es-NI" sz="14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715" y="2728345"/>
        <a:ext cx="1139164" cy="1144176"/>
      </dsp:txXfrm>
    </dsp:sp>
    <dsp:sp modelId="{091A5993-167B-4DBB-8F8E-412F4DF14DA7}">
      <dsp:nvSpPr>
        <dsp:cNvPr id="0" name=""/>
        <dsp:cNvSpPr/>
      </dsp:nvSpPr>
      <dsp:spPr>
        <a:xfrm rot="10114462">
          <a:off x="3649423" y="2248644"/>
          <a:ext cx="233169" cy="450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2000" b="0" kern="12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18681" y="2331778"/>
        <a:ext cx="163218" cy="270187"/>
      </dsp:txXfrm>
    </dsp:sp>
    <dsp:sp modelId="{4DAFBD3B-ECA2-486F-9DC0-67A89D91C61A}">
      <dsp:nvSpPr>
        <dsp:cNvPr id="0" name=""/>
        <dsp:cNvSpPr/>
      </dsp:nvSpPr>
      <dsp:spPr>
        <a:xfrm>
          <a:off x="1135903" y="1780184"/>
          <a:ext cx="2445268" cy="1956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b="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Fundamentos cognitivos de la LE 5T Framework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b="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(Kym, Boyle, et. al., 2016)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3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4004" y="2066653"/>
        <a:ext cx="1729066" cy="1383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EE804-2624-4911-B1AD-FBC40CC03021}">
      <dsp:nvSpPr>
        <dsp:cNvPr id="0" name=""/>
        <dsp:cNvSpPr/>
      </dsp:nvSpPr>
      <dsp:spPr>
        <a:xfrm>
          <a:off x="61082" y="0"/>
          <a:ext cx="2034207" cy="1220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Experimentación de las Prácticas Pedagógicas en contexto MG</a:t>
          </a:r>
        </a:p>
      </dsp:txBody>
      <dsp:txXfrm>
        <a:off x="96830" y="35748"/>
        <a:ext cx="1962711" cy="1149028"/>
      </dsp:txXfrm>
    </dsp:sp>
    <dsp:sp modelId="{68F2813E-E1C2-4740-9706-16184AEBD7EB}">
      <dsp:nvSpPr>
        <dsp:cNvPr id="0" name=""/>
        <dsp:cNvSpPr/>
      </dsp:nvSpPr>
      <dsp:spPr>
        <a:xfrm rot="2363">
          <a:off x="2276851" y="358994"/>
          <a:ext cx="437397" cy="50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8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76851" y="459846"/>
        <a:ext cx="306178" cy="302689"/>
      </dsp:txXfrm>
    </dsp:sp>
    <dsp:sp modelId="{4C6D6F9A-FAFD-4596-B281-EBBD57C21283}">
      <dsp:nvSpPr>
        <dsp:cNvPr id="0" name=""/>
        <dsp:cNvSpPr/>
      </dsp:nvSpPr>
      <dsp:spPr>
        <a:xfrm>
          <a:off x="2920567" y="1965"/>
          <a:ext cx="2034207" cy="1220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Seguimiento y acompañamiento a los docentes seleccionados</a:t>
          </a:r>
        </a:p>
      </dsp:txBody>
      <dsp:txXfrm>
        <a:off x="2956315" y="37713"/>
        <a:ext cx="1962711" cy="1149028"/>
      </dsp:txXfrm>
    </dsp:sp>
    <dsp:sp modelId="{288D216D-AC93-4030-BD18-95145DF336C1}">
      <dsp:nvSpPr>
        <dsp:cNvPr id="0" name=""/>
        <dsp:cNvSpPr/>
      </dsp:nvSpPr>
      <dsp:spPr>
        <a:xfrm>
          <a:off x="5133785" y="359986"/>
          <a:ext cx="431251" cy="50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8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133785" y="460883"/>
        <a:ext cx="301876" cy="302689"/>
      </dsp:txXfrm>
    </dsp:sp>
    <dsp:sp modelId="{3CBCAA3A-0531-403E-829D-48DE1C354D18}">
      <dsp:nvSpPr>
        <dsp:cNvPr id="0" name=""/>
        <dsp:cNvSpPr/>
      </dsp:nvSpPr>
      <dsp:spPr>
        <a:xfrm>
          <a:off x="5768458" y="1965"/>
          <a:ext cx="2034207" cy="1220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Entrevistas a docentes participantes</a:t>
          </a:r>
        </a:p>
      </dsp:txBody>
      <dsp:txXfrm>
        <a:off x="5804206" y="37713"/>
        <a:ext cx="1962711" cy="1149028"/>
      </dsp:txXfrm>
    </dsp:sp>
    <dsp:sp modelId="{A250BC3E-6BC8-4967-8863-1E84050924C2}">
      <dsp:nvSpPr>
        <dsp:cNvPr id="0" name=""/>
        <dsp:cNvSpPr/>
      </dsp:nvSpPr>
      <dsp:spPr>
        <a:xfrm rot="5486040">
          <a:off x="6544712" y="1364884"/>
          <a:ext cx="431387" cy="50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8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6610680" y="1401452"/>
        <a:ext cx="302689" cy="301971"/>
      </dsp:txXfrm>
    </dsp:sp>
    <dsp:sp modelId="{8B09F7AE-9A93-4365-B0AA-A2F2F5D2F7DA}">
      <dsp:nvSpPr>
        <dsp:cNvPr id="0" name=""/>
        <dsp:cNvSpPr/>
      </dsp:nvSpPr>
      <dsp:spPr>
        <a:xfrm>
          <a:off x="5657207" y="2036172"/>
          <a:ext cx="2145458" cy="1596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Evaluación de los avances de los niños (Pre y post)</a:t>
          </a:r>
        </a:p>
      </dsp:txBody>
      <dsp:txXfrm>
        <a:off x="5703959" y="2082924"/>
        <a:ext cx="2051954" cy="1502734"/>
      </dsp:txXfrm>
    </dsp:sp>
    <dsp:sp modelId="{427DDA9B-AF6F-49AB-BA2A-04B05549BE94}">
      <dsp:nvSpPr>
        <dsp:cNvPr id="0" name=""/>
        <dsp:cNvSpPr/>
      </dsp:nvSpPr>
      <dsp:spPr>
        <a:xfrm rot="10800000">
          <a:off x="5046945" y="2582050"/>
          <a:ext cx="431251" cy="50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8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5176320" y="2682947"/>
        <a:ext cx="301876" cy="302689"/>
      </dsp:txXfrm>
    </dsp:sp>
    <dsp:sp modelId="{579022F8-6F72-4C8B-937B-3EC83CBCF697}">
      <dsp:nvSpPr>
        <dsp:cNvPr id="0" name=""/>
        <dsp:cNvSpPr/>
      </dsp:nvSpPr>
      <dsp:spPr>
        <a:xfrm>
          <a:off x="2809317" y="2224029"/>
          <a:ext cx="2034207" cy="1220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Sistematización de resultados</a:t>
          </a:r>
        </a:p>
      </dsp:txBody>
      <dsp:txXfrm>
        <a:off x="2845065" y="2259777"/>
        <a:ext cx="1962711" cy="1149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/>
              <a:t>Desde</a:t>
            </a:r>
            <a:r>
              <a:rPr lang="es-NI" baseline="0" dirty="0"/>
              <a:t> 2015 el gobierno impulsa la enseñanza de la lectoescritura inicial a través de un método único: Fonético, Analítico, Sintético (FAS) que se aplica por igual en aulas multigrado y regulares.  Sin embargo, no hubo una evaluación previa sobre dicho método y su funcionamiento y tampoco se estableció una línea de base que permitiera más adelante conocer los avances. Sabemos por otra parte que los niños no están aprendiendo a leer como se esperaría y que en las aulas multigrado los resultados son peores. Por eso, propusimos esta investigación. </a:t>
            </a:r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1" dirty="0">
                <a:solidFill>
                  <a:schemeClr val="tx1"/>
                </a:solidFill>
              </a:rPr>
              <a:t>Comentar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0" dirty="0" err="1">
                <a:solidFill>
                  <a:schemeClr val="tx1"/>
                </a:solidFill>
              </a:rPr>
              <a:t>Kivunja</a:t>
            </a:r>
            <a:r>
              <a:rPr lang="es-NI" b="0" dirty="0">
                <a:solidFill>
                  <a:schemeClr val="tx1"/>
                </a:solidFill>
              </a:rPr>
              <a:t> (2014) multigrado: en donde la enseñanza se desarrolla con estudiantes pertenecientes a grados o niveles diferentes, instruidos en una sola clase, con un mismo profesor y al mismo tiempo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NI" b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0" dirty="0">
                <a:solidFill>
                  <a:schemeClr val="tx1"/>
                </a:solidFill>
              </a:rPr>
              <a:t>La circulación de saberes se refiere a “las posibilidades de interacción entre niños de diferentes edades y el particular vínculo que aparece desde los más grandes hacia los más pequeños” (Santos </a:t>
            </a:r>
            <a:r>
              <a:rPr lang="es-NI" b="0" dirty="0" err="1">
                <a:solidFill>
                  <a:schemeClr val="tx1"/>
                </a:solidFill>
              </a:rPr>
              <a:t>Casaña</a:t>
            </a:r>
            <a:r>
              <a:rPr lang="es-NI" b="0" dirty="0">
                <a:solidFill>
                  <a:schemeClr val="tx1"/>
                </a:solidFill>
              </a:rPr>
              <a:t>, 2011, p. 4).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NI" b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0" dirty="0">
                <a:solidFill>
                  <a:schemeClr val="tx1"/>
                </a:solidFill>
              </a:rPr>
              <a:t>El territorio rural presenta características propias junto con estilos de vida y saberes locales distintos de los de las ciudades. Estos forman parte de las señas de identidad de la escuela y pueden (y deben) ser incorporados al currículum escolar (</a:t>
            </a:r>
            <a:r>
              <a:rPr lang="es-NI" b="0" dirty="0" err="1">
                <a:solidFill>
                  <a:schemeClr val="tx1"/>
                </a:solidFill>
              </a:rPr>
              <a:t>Boix</a:t>
            </a:r>
            <a:r>
              <a:rPr lang="es-NI" b="0" dirty="0">
                <a:solidFill>
                  <a:schemeClr val="tx1"/>
                </a:solidFill>
              </a:rPr>
              <a:t>, 2011, p.10).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NI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1" dirty="0">
                <a:solidFill>
                  <a:schemeClr val="tx1"/>
                </a:solidFill>
              </a:rPr>
              <a:t>Estrategias posibles </a:t>
            </a:r>
          </a:p>
          <a:p>
            <a:pPr lvl="0"/>
            <a:r>
              <a:rPr lang="es-NI" sz="1200" b="0" dirty="0"/>
              <a:t>El juego para mejorar las habilidades lectoras (Cadavid et. al., 2014)</a:t>
            </a:r>
          </a:p>
          <a:p>
            <a:pPr lvl="0">
              <a:buFont typeface="+mj-lt"/>
              <a:buAutoNum type="arabicPeriod" startAt="2"/>
            </a:pPr>
            <a:r>
              <a:rPr lang="es-NI" sz="1100" b="0" dirty="0"/>
              <a:t>Escritura de textos mediante pautas colectivas de corrección para mejorar habilidades </a:t>
            </a:r>
            <a:r>
              <a:rPr lang="es-NI" sz="1100" b="0" dirty="0" err="1"/>
              <a:t>metacognitivas</a:t>
            </a:r>
            <a:r>
              <a:rPr lang="es-NI" sz="1100" b="0" dirty="0"/>
              <a:t> (Ochoa </a:t>
            </a:r>
            <a:r>
              <a:rPr lang="es-NI" sz="1100" b="0" dirty="0" err="1"/>
              <a:t>Angrino</a:t>
            </a:r>
            <a:r>
              <a:rPr lang="es-NI" sz="1100" b="0" dirty="0"/>
              <a:t> et. al., 2008; 201</a:t>
            </a:r>
            <a:r>
              <a:rPr lang="es-NI" sz="1200" b="0" dirty="0"/>
              <a:t>0</a:t>
            </a:r>
            <a:r>
              <a:rPr lang="es-NI" sz="800" b="0" dirty="0"/>
              <a:t>)</a:t>
            </a:r>
          </a:p>
          <a:p>
            <a:pPr lvl="0"/>
            <a:r>
              <a:rPr lang="es-NI" sz="1200" b="0" dirty="0"/>
              <a:t>Rutinas de pensamiento para mejorar la comprensión lectora (Salmon, 2008)</a:t>
            </a:r>
          </a:p>
          <a:p>
            <a:pPr lvl="0"/>
            <a:r>
              <a:rPr lang="es-NI" sz="1200" b="0" dirty="0"/>
              <a:t>Programa de 100 días basado en la Neurociencia (</a:t>
            </a:r>
            <a:r>
              <a:rPr lang="es-NI" sz="1200" b="0" dirty="0" err="1"/>
              <a:t>Abadzi</a:t>
            </a:r>
            <a:r>
              <a:rPr lang="es-NI" sz="1200" b="0" dirty="0"/>
              <a:t>, 2013)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3" descr="REDLEI_PPT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5763" y="6010912"/>
            <a:ext cx="1394519" cy="714102"/>
          </a:xfrm>
          <a:prstGeom prst="rect">
            <a:avLst/>
          </a:prstGeo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423" y="6010912"/>
            <a:ext cx="2140527" cy="863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3808" y="6010912"/>
            <a:ext cx="2010587" cy="78274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6010912"/>
            <a:ext cx="9144000" cy="84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4740" y="6010912"/>
            <a:ext cx="1394519" cy="714102"/>
          </a:xfrm>
          <a:prstGeom prst="rect">
            <a:avLst/>
          </a:prstGeom>
        </p:spPr>
      </p:pic>
      <p:pic>
        <p:nvPicPr>
          <p:cNvPr id="13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6010912"/>
            <a:ext cx="2140527" cy="8639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6573" y="6010912"/>
            <a:ext cx="2010587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-134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Imagen 5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Imagen 4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61366" cy="1527175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docentes para la enseñanza de la lectoescritura en aulas multigrado </a:t>
            </a:r>
            <a:endParaRPr lang="es-GT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Melba Castillo y Rafael Meza</a:t>
            </a:r>
          </a:p>
          <a:p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CIASES/UCA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10 de agosto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28CC-229E-4AC7-BBFB-6CDC0C79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863BCB-78E4-4C1F-B614-C7A5B7982BF6}"/>
              </a:ext>
            </a:extLst>
          </p:cNvPr>
          <p:cNvSpPr/>
          <p:nvPr/>
        </p:nvSpPr>
        <p:spPr>
          <a:xfrm>
            <a:off x="457200" y="1481771"/>
            <a:ext cx="2362200" cy="1737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de la matrícula total en primaria es rural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73ECD8-5017-4B97-8E1B-EC4EAF6F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417638"/>
            <a:ext cx="2362200" cy="18014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NI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que han trabajado para mejorar la enseñanza en aulas multigrado: mínima incidencia</a:t>
            </a:r>
            <a:endParaRPr lang="es-NI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C6A1BD5-8F12-4BDB-A2DC-ABEEE91DB314}"/>
              </a:ext>
            </a:extLst>
          </p:cNvPr>
          <p:cNvSpPr/>
          <p:nvPr/>
        </p:nvSpPr>
        <p:spPr>
          <a:xfrm>
            <a:off x="4758490" y="3799206"/>
            <a:ext cx="2362200" cy="20116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2015 el Método FAS fue establecido como método único para la enseñanza de LE en primer grado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5E429EF-3105-4752-A8CB-ABA21571EC7B}"/>
              </a:ext>
            </a:extLst>
          </p:cNvPr>
          <p:cNvSpPr/>
          <p:nvPr/>
        </p:nvSpPr>
        <p:spPr>
          <a:xfrm>
            <a:off x="3390900" y="1481771"/>
            <a:ext cx="2362200" cy="1737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2017, las escuelas multigrado: 34% de la matrícula de primaria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1270C53-7C52-4538-8671-8A47FE3F0F9C}"/>
              </a:ext>
            </a:extLst>
          </p:cNvPr>
          <p:cNvSpPr/>
          <p:nvPr/>
        </p:nvSpPr>
        <p:spPr>
          <a:xfrm>
            <a:off x="1757041" y="3799206"/>
            <a:ext cx="2556510" cy="20116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NI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por debajo del promedio regional en LE en TERCE 2014 (478 vs 510)</a:t>
            </a:r>
          </a:p>
          <a:p>
            <a:pPr algn="ctr"/>
            <a:r>
              <a:rPr lang="es-NI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29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AA470-45B2-4953-9F55-C55F715B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14" y="435104"/>
            <a:ext cx="7764780" cy="776922"/>
          </a:xfrm>
        </p:spPr>
        <p:txBody>
          <a:bodyPr>
            <a:normAutofit/>
          </a:bodyPr>
          <a:lstStyle/>
          <a:p>
            <a:pPr algn="l"/>
            <a:r>
              <a:rPr lang="es-NI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D6420-0739-4050-9701-482663568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37" y="1254706"/>
            <a:ext cx="8264204" cy="115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N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Nicaragua actualmente, no existen referentes metodológicos para la enseñanza de la lectoescritura en aulas multigrado</a:t>
            </a:r>
          </a:p>
          <a:p>
            <a:pPr marL="0" indent="0">
              <a:buNone/>
            </a:pPr>
            <a:endParaRPr lang="es-NI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8D14C72-925F-44CC-8ECC-0306586E5AE0}"/>
              </a:ext>
            </a:extLst>
          </p:cNvPr>
          <p:cNvCxnSpPr>
            <a:cxnSpLocks/>
          </p:cNvCxnSpPr>
          <p:nvPr/>
        </p:nvCxnSpPr>
        <p:spPr>
          <a:xfrm>
            <a:off x="285514" y="2137047"/>
            <a:ext cx="82649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D023E0F9-DB3A-4E9A-8101-A207D3C7B491}"/>
              </a:ext>
            </a:extLst>
          </p:cNvPr>
          <p:cNvSpPr/>
          <p:nvPr/>
        </p:nvSpPr>
        <p:spPr>
          <a:xfrm>
            <a:off x="1319135" y="2383193"/>
            <a:ext cx="1950720" cy="18049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Nula formación docente en modalidad multigrado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850A373-9E31-4E54-BCD8-FC1CF5397630}"/>
              </a:ext>
            </a:extLst>
          </p:cNvPr>
          <p:cNvSpPr/>
          <p:nvPr/>
        </p:nvSpPr>
        <p:spPr>
          <a:xfrm>
            <a:off x="5436933" y="2406851"/>
            <a:ext cx="1965960" cy="16306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Currículo único, desarrollado para el medio urbano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5555787-3EC4-436A-9225-B6DC86FB15F1}"/>
              </a:ext>
            </a:extLst>
          </p:cNvPr>
          <p:cNvSpPr/>
          <p:nvPr/>
        </p:nvSpPr>
        <p:spPr>
          <a:xfrm>
            <a:off x="434715" y="432503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B5A9C01-2DAA-4D6E-B329-B624781A910F}"/>
              </a:ext>
            </a:extLst>
          </p:cNvPr>
          <p:cNvSpPr/>
          <p:nvPr/>
        </p:nvSpPr>
        <p:spPr>
          <a:xfrm>
            <a:off x="434714" y="5069288"/>
            <a:ext cx="8115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N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docentes que podrían contribuir a mejorar la enseñanza de la lectoescritura inicial en la modalidad multigrado</a:t>
            </a:r>
          </a:p>
        </p:txBody>
      </p:sp>
    </p:spTree>
    <p:extLst>
      <p:ext uri="{BB962C8B-B14F-4D97-AF65-F5344CB8AC3E}">
        <p14:creationId xmlns:p14="http://schemas.microsoft.com/office/powerpoint/2010/main" val="8068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B2442-D571-4C31-9637-F18C1863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6261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NI" sz="32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de la literatura: Algunas propuestas para la enseñanza de LE en Multigrado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137A6BF-AEF4-42E6-B949-6F114001C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763803"/>
              </p:ext>
            </p:extLst>
          </p:nvPr>
        </p:nvGraphicFramePr>
        <p:xfrm>
          <a:off x="535577" y="1769164"/>
          <a:ext cx="8072846" cy="410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74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BBD5-2B77-4105-89A0-5A6EEA87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9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s-CO" sz="4000" b="1" dirty="0">
                <a:solidFill>
                  <a:srgbClr val="20A19E"/>
                </a:solidFill>
              </a:rPr>
            </a:br>
            <a:r>
              <a:rPr lang="es-CO" sz="4000" b="1" dirty="0">
                <a:solidFill>
                  <a:srgbClr val="20A19E"/>
                </a:solidFill>
              </a:rPr>
              <a:t>Metodología</a:t>
            </a:r>
            <a:endParaRPr lang="en-US" sz="4000" b="1" dirty="0">
              <a:solidFill>
                <a:srgbClr val="20A19E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D3598D3-35C3-4939-B40C-D7AFE81C0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807514"/>
              </p:ext>
            </p:extLst>
          </p:nvPr>
        </p:nvGraphicFramePr>
        <p:xfrm>
          <a:off x="457200" y="1544906"/>
          <a:ext cx="7875343" cy="363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1AFAE35-AD21-4FB7-B534-32C5D29C615B}"/>
              </a:ext>
            </a:extLst>
          </p:cNvPr>
          <p:cNvSpPr txBox="1"/>
          <p:nvPr/>
        </p:nvSpPr>
        <p:spPr>
          <a:xfrm>
            <a:off x="457200" y="5474192"/>
            <a:ext cx="815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investigación indagará sobre las dificultades, restricciones y éxitos de algunas de las practicas seleccionadas en aulas multigrado en Nicaragua.</a:t>
            </a:r>
            <a:endParaRPr lang="es-N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1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1948-7A44-46B8-9D57-A68EE1BE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21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esperados</a:t>
            </a:r>
            <a:endParaRPr lang="en-US" sz="4000" b="1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4AAE-53EE-4B9A-A791-247CA790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4926"/>
            <a:ext cx="7829006" cy="4271237"/>
          </a:xfrm>
        </p:spPr>
        <p:txBody>
          <a:bodyPr>
            <a:noAutofit/>
          </a:bodyPr>
          <a:lstStyle/>
          <a:p>
            <a:r>
              <a:rPr lang="es-N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Hallazgos actualizados.</a:t>
            </a:r>
          </a:p>
          <a:p>
            <a:r>
              <a:rPr lang="es-N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investigación y </a:t>
            </a:r>
            <a:r>
              <a:rPr lang="es-NI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metdología</a:t>
            </a:r>
            <a:r>
              <a:rPr lang="es-N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s-N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y regional.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9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7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Red para la Lectoescritura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Centroamérica y el Caribe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Tweeter: @redlei CAC</a:t>
            </a: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599</Words>
  <Application>Microsoft Macintosh PowerPoint</Application>
  <PresentationFormat>On-screen Show (4:3)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Prácticas docentes para la enseñanza de la lectoescritura en aulas multigrado </vt:lpstr>
      <vt:lpstr>Antecedentes</vt:lpstr>
      <vt:lpstr>Problema</vt:lpstr>
      <vt:lpstr>Revisión de la literatura: Algunas propuestas para la enseñanza de LE en Multigrado</vt:lpstr>
      <vt:lpstr> Metodología</vt:lpstr>
      <vt:lpstr>Resultados esperados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199</cp:revision>
  <dcterms:created xsi:type="dcterms:W3CDTF">2018-05-09T18:17:23Z</dcterms:created>
  <dcterms:modified xsi:type="dcterms:W3CDTF">2018-08-29T17:52:26Z</dcterms:modified>
</cp:coreProperties>
</file>